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81" r:id="rId5"/>
    <p:sldId id="605" r:id="rId6"/>
    <p:sldId id="620" r:id="rId7"/>
    <p:sldId id="604" r:id="rId8"/>
    <p:sldId id="602" r:id="rId9"/>
    <p:sldId id="601" r:id="rId10"/>
    <p:sldId id="616" r:id="rId11"/>
    <p:sldId id="606" r:id="rId12"/>
    <p:sldId id="603" r:id="rId13"/>
    <p:sldId id="611" r:id="rId14"/>
    <p:sldId id="618" r:id="rId15"/>
    <p:sldId id="612" r:id="rId16"/>
    <p:sldId id="617" r:id="rId17"/>
    <p:sldId id="610" r:id="rId18"/>
    <p:sldId id="613" r:id="rId19"/>
    <p:sldId id="619" r:id="rId20"/>
    <p:sldId id="615" r:id="rId21"/>
    <p:sldId id="621" r:id="rId22"/>
    <p:sldId id="595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222" autoAdjust="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56ED5C41-2A33-41D2-BB46-9C19E4A64C0A}"/>
    <pc:docChg chg="custSel delSld modSld">
      <pc:chgData name="Ben Nienhuis" userId="2c6c04f1-77c7-44b5-a463-93386779ab63" providerId="ADAL" clId="{56ED5C41-2A33-41D2-BB46-9C19E4A64C0A}" dt="2023-02-08T14:14:22.699" v="85" actId="47"/>
      <pc:docMkLst>
        <pc:docMk/>
      </pc:docMkLst>
      <pc:sldChg chg="del">
        <pc:chgData name="Ben Nienhuis" userId="2c6c04f1-77c7-44b5-a463-93386779ab63" providerId="ADAL" clId="{56ED5C41-2A33-41D2-BB46-9C19E4A64C0A}" dt="2023-02-08T14:14:22.699" v="85" actId="47"/>
        <pc:sldMkLst>
          <pc:docMk/>
          <pc:sldMk cId="963201936" sldId="364"/>
        </pc:sldMkLst>
      </pc:sldChg>
      <pc:sldChg chg="addSp delSp modSp mod">
        <pc:chgData name="Ben Nienhuis" userId="2c6c04f1-77c7-44b5-a463-93386779ab63" providerId="ADAL" clId="{56ED5C41-2A33-41D2-BB46-9C19E4A64C0A}" dt="2023-02-08T14:14:03.270" v="84" actId="20577"/>
        <pc:sldMkLst>
          <pc:docMk/>
          <pc:sldMk cId="3724858576" sldId="595"/>
        </pc:sldMkLst>
        <pc:spChg chg="del">
          <ac:chgData name="Ben Nienhuis" userId="2c6c04f1-77c7-44b5-a463-93386779ab63" providerId="ADAL" clId="{56ED5C41-2A33-41D2-BB46-9C19E4A64C0A}" dt="2023-02-08T14:08:00.103" v="0" actId="478"/>
          <ac:spMkLst>
            <pc:docMk/>
            <pc:sldMk cId="3724858576" sldId="595"/>
            <ac:spMk id="2" creationId="{5FB0FC68-77BE-438F-9B2F-9BBB0C18E060}"/>
          </ac:spMkLst>
        </pc:spChg>
        <pc:spChg chg="mod">
          <ac:chgData name="Ben Nienhuis" userId="2c6c04f1-77c7-44b5-a463-93386779ab63" providerId="ADAL" clId="{56ED5C41-2A33-41D2-BB46-9C19E4A64C0A}" dt="2023-02-08T14:14:03.270" v="84" actId="20577"/>
          <ac:spMkLst>
            <pc:docMk/>
            <pc:sldMk cId="3724858576" sldId="595"/>
            <ac:spMk id="8" creationId="{9BEFFAF7-04FC-41F7-8F40-B6C3A231F375}"/>
          </ac:spMkLst>
        </pc:spChg>
        <pc:spChg chg="add del mod">
          <ac:chgData name="Ben Nienhuis" userId="2c6c04f1-77c7-44b5-a463-93386779ab63" providerId="ADAL" clId="{56ED5C41-2A33-41D2-BB46-9C19E4A64C0A}" dt="2023-02-08T14:08:05.039" v="1" actId="478"/>
          <ac:spMkLst>
            <pc:docMk/>
            <pc:sldMk cId="3724858576" sldId="595"/>
            <ac:spMk id="10" creationId="{4DB4D500-687B-397B-6DFD-42CA7DB1C8E0}"/>
          </ac:spMkLst>
        </pc:spChg>
        <pc:spChg chg="add mod">
          <ac:chgData name="Ben Nienhuis" userId="2c6c04f1-77c7-44b5-a463-93386779ab63" providerId="ADAL" clId="{56ED5C41-2A33-41D2-BB46-9C19E4A64C0A}" dt="2023-02-08T14:10:35.054" v="10" actId="255"/>
          <ac:spMkLst>
            <pc:docMk/>
            <pc:sldMk cId="3724858576" sldId="595"/>
            <ac:spMk id="12" creationId="{A83E4226-4037-1056-A797-B93F06A7C298}"/>
          </ac:spMkLst>
        </pc:spChg>
      </pc:sldChg>
      <pc:sldChg chg="modSp mod">
        <pc:chgData name="Ben Nienhuis" userId="2c6c04f1-77c7-44b5-a463-93386779ab63" providerId="ADAL" clId="{56ED5C41-2A33-41D2-BB46-9C19E4A64C0A}" dt="2023-02-08T14:08:17.424" v="3" actId="20577"/>
        <pc:sldMkLst>
          <pc:docMk/>
          <pc:sldMk cId="967404160" sldId="613"/>
        </pc:sldMkLst>
        <pc:spChg chg="mod">
          <ac:chgData name="Ben Nienhuis" userId="2c6c04f1-77c7-44b5-a463-93386779ab63" providerId="ADAL" clId="{56ED5C41-2A33-41D2-BB46-9C19E4A64C0A}" dt="2023-02-08T14:08:17.424" v="3" actId="20577"/>
          <ac:spMkLst>
            <pc:docMk/>
            <pc:sldMk cId="967404160" sldId="613"/>
            <ac:spMk id="2" creationId="{2DE8CB0A-ADAB-447E-B406-3043602AD028}"/>
          </ac:spMkLst>
        </pc:spChg>
      </pc:sldChg>
      <pc:sldChg chg="modSp mod">
        <pc:chgData name="Ben Nienhuis" userId="2c6c04f1-77c7-44b5-a463-93386779ab63" providerId="ADAL" clId="{56ED5C41-2A33-41D2-BB46-9C19E4A64C0A}" dt="2023-02-08T14:11:11.775" v="12" actId="20577"/>
        <pc:sldMkLst>
          <pc:docMk/>
          <pc:sldMk cId="2139289984" sldId="617"/>
        </pc:sldMkLst>
        <pc:spChg chg="mod">
          <ac:chgData name="Ben Nienhuis" userId="2c6c04f1-77c7-44b5-a463-93386779ab63" providerId="ADAL" clId="{56ED5C41-2A33-41D2-BB46-9C19E4A64C0A}" dt="2023-02-08T14:11:11.775" v="12" actId="20577"/>
          <ac:spMkLst>
            <pc:docMk/>
            <pc:sldMk cId="2139289984" sldId="617"/>
            <ac:spMk id="2" creationId="{2DE8CB0A-ADAB-447E-B406-3043602AD028}"/>
          </ac:spMkLst>
        </pc:spChg>
      </pc:sldChg>
      <pc:sldMasterChg chg="delSldLayout">
        <pc:chgData name="Ben Nienhuis" userId="2c6c04f1-77c7-44b5-a463-93386779ab63" providerId="ADAL" clId="{56ED5C41-2A33-41D2-BB46-9C19E4A64C0A}" dt="2023-02-08T14:14:22.699" v="85" actId="47"/>
        <pc:sldMasterMkLst>
          <pc:docMk/>
          <pc:sldMasterMk cId="625692762" sldId="2147483648"/>
        </pc:sldMasterMkLst>
        <pc:sldLayoutChg chg="del">
          <pc:chgData name="Ben Nienhuis" userId="2c6c04f1-77c7-44b5-a463-93386779ab63" providerId="ADAL" clId="{56ED5C41-2A33-41D2-BB46-9C19E4A64C0A}" dt="2023-02-08T14:14:22.699" v="85" actId="47"/>
          <pc:sldLayoutMkLst>
            <pc:docMk/>
            <pc:sldMasterMk cId="625692762" sldId="2147483648"/>
            <pc:sldLayoutMk cId="3621907683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k_fEi-nREk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WF5j2E583Y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bDhAZv0o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roenkennisnet.nl/site/precisielandbou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jMHmqROMAk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eftuinprecisielandbouw.nl/app/uploads/2019/01/Onderwijsspecial-NPPL.pdf" TargetMode="External"/><Relationship Id="rId2" Type="http://schemas.openxmlformats.org/officeDocument/2006/relationships/hyperlink" Target="https://wiki.groenkennisnet.nl/site/precisielandbou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E5XKYnUCY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E6M41cnKA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E8CDCF-F824-4809-B714-E8F153B99043}"/>
              </a:ext>
            </a:extLst>
          </p:cNvPr>
          <p:cNvSpPr/>
          <p:nvPr/>
        </p:nvSpPr>
        <p:spPr>
          <a:xfrm>
            <a:off x="811160" y="4083768"/>
            <a:ext cx="10766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dirty="0"/>
              <a:t>Voorbereiden grond en containerteelt</a:t>
            </a:r>
          </a:p>
          <a:p>
            <a:pPr algn="ctr"/>
            <a:r>
              <a:rPr lang="nl-NL" sz="4800" dirty="0"/>
              <a:t>Periode 3 Boomteelt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FDB2E4-E815-475F-8B4D-62E3C674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65" y="498373"/>
            <a:ext cx="3026408" cy="22758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156CE6-366E-4D5C-8DA3-46D158D22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41" y="498373"/>
            <a:ext cx="3127846" cy="22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BC232A9-4A9B-44D9-B692-77E184F71549}"/>
              </a:ext>
            </a:extLst>
          </p:cNvPr>
          <p:cNvSpPr/>
          <p:nvPr/>
        </p:nvSpPr>
        <p:spPr>
          <a:xfrm>
            <a:off x="436134" y="3591872"/>
            <a:ext cx="100780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Mogelijkheden ploegen met GPS</a:t>
            </a:r>
          </a:p>
          <a:p>
            <a:r>
              <a:rPr lang="nl-NL" sz="2400" dirty="0"/>
              <a:t>Vlak en recht ploegen ook bij variërende bodemomstandigheden, verschillende grondsoorten of slecht zicht. </a:t>
            </a:r>
          </a:p>
          <a:p>
            <a:r>
              <a:rPr lang="nl-NL" sz="2400" dirty="0"/>
              <a:t>Gemakkelijk om de diepte instelling te handhaven waardoor trekkracht optimaal benut kan worden en het brandstof verbruik lager is.</a:t>
            </a:r>
          </a:p>
          <a:p>
            <a:r>
              <a:rPr lang="nl-NL" sz="2400" dirty="0"/>
              <a:t>Op de ploeg wordt enkel een breedtesensor gemonteerd bestuurd door </a:t>
            </a:r>
            <a:r>
              <a:rPr lang="nl-NL" sz="2400" dirty="0" err="1"/>
              <a:t>electro</a:t>
            </a:r>
            <a:r>
              <a:rPr lang="nl-NL" sz="2400" dirty="0"/>
              <a:t>-hydraulisch stuurschuif met GPS-plaatsbepaling.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19891B-6528-43C0-B61A-852BE196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75" y="908310"/>
            <a:ext cx="6248400" cy="25431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CC334E-3CA2-459D-BA57-21A33C43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04" y="1190936"/>
            <a:ext cx="3689583" cy="19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8EFF9B50-395D-4D45-BE96-BAF3074D13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8696" y="1154983"/>
            <a:ext cx="8670412" cy="48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50A5BB-532F-48A7-8D9C-266FE3BA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98" y="1188627"/>
            <a:ext cx="3008506" cy="16283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78B0617-CC90-4E11-83BF-C89BAF4E1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452" y="1466083"/>
            <a:ext cx="5239058" cy="43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0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50A5BB-532F-48A7-8D9C-266FE3BA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98" y="1188627"/>
            <a:ext cx="3008506" cy="162831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144FBD3-B0B9-46EE-A04A-9687406FA45F}"/>
              </a:ext>
            </a:extLst>
          </p:cNvPr>
          <p:cNvSpPr/>
          <p:nvPr/>
        </p:nvSpPr>
        <p:spPr>
          <a:xfrm>
            <a:off x="605739" y="3429000"/>
            <a:ext cx="11374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Werking</a:t>
            </a:r>
          </a:p>
          <a:p>
            <a:r>
              <a:rPr lang="nl-NL" sz="2400" dirty="0"/>
              <a:t>Een 3D kaart maken kan al direct tijdens andere werkzaamheden worden gedaan, De GPS ontvanger die gemonteerd zit op de trekker kan de coördinaten en hoogtes opslaan en loggen. </a:t>
            </a:r>
          </a:p>
          <a:p>
            <a:r>
              <a:rPr lang="nl-NL" sz="2400" dirty="0"/>
              <a:t>De gegevens uit de GPS ontvanger worden vervolgens geüpload in het computerprogramma, die een 3D model van het perceel kan maken. </a:t>
            </a:r>
          </a:p>
          <a:p>
            <a:r>
              <a:rPr lang="nl-NL" sz="2400" dirty="0"/>
              <a:t>Hierop zijn de hoogteverschillen met kleuren aangegeven (figuur 2). Op de 3D hoogtekaart is duidelijk te zien waar zich te veel en te weinig grond bevindt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FB7944-C03C-4013-A0C0-BF8D2D79E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219" y="118652"/>
            <a:ext cx="4776721" cy="35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E0FDA1-0B02-4934-BB9E-69C5E6EFB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66" y="1128560"/>
            <a:ext cx="3117604" cy="1762124"/>
          </a:xfrm>
          <a:prstGeom prst="rect">
            <a:avLst/>
          </a:prstGeom>
        </p:spPr>
      </p:pic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04A62B3F-EBDF-471B-A9EC-86B2A92D84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54594" y="1272970"/>
            <a:ext cx="9088133" cy="51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3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504AEB-8C9A-416D-B9F3-B70257B8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7" y="1277117"/>
            <a:ext cx="2736801" cy="14513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8A99465-35C1-4DCE-AAFF-A0354EDE69E8}"/>
              </a:ext>
            </a:extLst>
          </p:cNvPr>
          <p:cNvSpPr txBox="1"/>
          <p:nvPr/>
        </p:nvSpPr>
        <p:spPr>
          <a:xfrm>
            <a:off x="2993923" y="881607"/>
            <a:ext cx="9151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STAP 1 GPS-opmeting</a:t>
            </a:r>
          </a:p>
          <a:p>
            <a:r>
              <a:rPr lang="nl-NL" sz="2400" dirty="0"/>
              <a:t>Meten is weten! Meet met hoogwaardige GPS technologie, het terrein op met een nauwkeurigheid tot op de cm. Dat levert </a:t>
            </a:r>
          </a:p>
          <a:p>
            <a:r>
              <a:rPr lang="nl-NL" sz="2400" dirty="0" err="1"/>
              <a:t>geo</a:t>
            </a:r>
            <a:r>
              <a:rPr lang="nl-NL" sz="2400" dirty="0"/>
              <a:t>-referenties op in de vorm van punten en/of lijnen.</a:t>
            </a:r>
          </a:p>
          <a:p>
            <a:r>
              <a:rPr lang="nl-NL" sz="2400" dirty="0"/>
              <a:t>STAP 2 Plantkaart ontwerp</a:t>
            </a:r>
          </a:p>
          <a:p>
            <a:r>
              <a:rPr lang="nl-NL" sz="2400" dirty="0"/>
              <a:t>Vorm met de GPS data eerste beeld van het terrein.</a:t>
            </a:r>
          </a:p>
          <a:p>
            <a:r>
              <a:rPr lang="nl-NL" sz="2400" dirty="0"/>
              <a:t>Dankzij een CAD/GIS softwarepakket, verwerk </a:t>
            </a:r>
          </a:p>
          <a:p>
            <a:r>
              <a:rPr lang="nl-NL" sz="2400" dirty="0"/>
              <a:t>dat beeld als </a:t>
            </a:r>
            <a:r>
              <a:rPr lang="nl-NL" sz="2400" dirty="0" err="1"/>
              <a:t>overlay</a:t>
            </a:r>
            <a:r>
              <a:rPr lang="nl-NL" sz="2400" dirty="0"/>
              <a:t> op bestaande </a:t>
            </a:r>
            <a:r>
              <a:rPr lang="nl-NL" sz="2400" dirty="0" err="1"/>
              <a:t>maps</a:t>
            </a:r>
            <a:r>
              <a:rPr lang="nl-NL" sz="2400" dirty="0"/>
              <a:t> en </a:t>
            </a:r>
          </a:p>
          <a:p>
            <a:r>
              <a:rPr lang="nl-NL" sz="2400" dirty="0"/>
              <a:t>Uiteindelijk een plantkaart waar de bomen worden gepoot.</a:t>
            </a:r>
          </a:p>
          <a:p>
            <a:r>
              <a:rPr lang="nl-NL" sz="2400" dirty="0"/>
              <a:t>STAP 3 Conversie naar machinesturing</a:t>
            </a:r>
          </a:p>
          <a:p>
            <a:r>
              <a:rPr lang="nl-NL" sz="2400" dirty="0"/>
              <a:t>Vervolgens zetten we de plantkaart om naar aangepaste bestanden voor de machinesturing.</a:t>
            </a:r>
          </a:p>
          <a:p>
            <a:r>
              <a:rPr lang="nl-NL" sz="2400" dirty="0"/>
              <a:t>STAP 4 Bomen plaatsen</a:t>
            </a:r>
          </a:p>
          <a:p>
            <a:r>
              <a:rPr lang="nl-NL" sz="2400" dirty="0"/>
              <a:t>De bomenplantmachine met een automatische </a:t>
            </a:r>
            <a:r>
              <a:rPr lang="nl-NL" sz="2400" dirty="0" err="1"/>
              <a:t>markeur</a:t>
            </a:r>
            <a:r>
              <a:rPr lang="nl-NL" sz="2400" dirty="0"/>
              <a:t> geeft de plaats aan waar we de bomen planten en de boorunit boort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5A2A84-9CCF-4B5C-98FC-AC215C8E5BE6}"/>
              </a:ext>
            </a:extLst>
          </p:cNvPr>
          <p:cNvSpPr txBox="1"/>
          <p:nvPr/>
        </p:nvSpPr>
        <p:spPr>
          <a:xfrm>
            <a:off x="226468" y="3325936"/>
            <a:ext cx="250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BOMEN POTEN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EEDB453-DF56-4330-89C7-31E2B49BE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59" y="3908323"/>
            <a:ext cx="2557197" cy="19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504AEB-8C9A-416D-B9F3-B70257B81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7" y="1277117"/>
            <a:ext cx="2736801" cy="1451334"/>
          </a:xfrm>
          <a:prstGeom prst="rect">
            <a:avLst/>
          </a:prstGeom>
        </p:spPr>
      </p:pic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1EA38484-3B77-414C-8285-A6ADBC154C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11348" y="1442576"/>
            <a:ext cx="8786612" cy="49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Voorbeelden uit de boomkwekerij:</a:t>
            </a:r>
          </a:p>
          <a:p>
            <a:endParaRPr lang="nl-NL" sz="2400" dirty="0"/>
          </a:p>
          <a:p>
            <a:endParaRPr lang="nl-NL" sz="2400" dirty="0">
              <a:hlinkClick r:id="rId3"/>
            </a:endParaRP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6" name="Onlinemedia 5" title="EuroTree drilling holes and planting young plants | Ezendam | Fendt | John Deere">
            <a:hlinkClick r:id="" action="ppaction://media"/>
            <a:extLst>
              <a:ext uri="{FF2B5EF4-FFF2-40B4-BE49-F238E27FC236}">
                <a16:creationId xmlns:a16="http://schemas.microsoft.com/office/drawing/2014/main" id="{09D49886-0CF5-D537-4B98-CBC61DFE9A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7110" y="2239501"/>
            <a:ext cx="7193935" cy="40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Lesmateriaal: </a:t>
            </a:r>
          </a:p>
          <a:p>
            <a:endParaRPr lang="nl-NL" sz="2400" dirty="0">
              <a:hlinkClick r:id="rId2"/>
            </a:endParaRPr>
          </a:p>
          <a:p>
            <a:endParaRPr lang="nl-NL" sz="2400" dirty="0"/>
          </a:p>
          <a:p>
            <a:r>
              <a:rPr lang="nl-NL" sz="2400" dirty="0">
                <a:hlinkClick r:id="rId3"/>
              </a:rPr>
              <a:t>https://www.proeftuinprecisielandbouw.nl/app/uploads/2019/01/Onderwijsspecial-NPPL.pdf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73F0F53-EC97-4DEA-BEB2-C256E19B1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722" y="3966310"/>
            <a:ext cx="24955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D7B2E78-71A9-45CC-8865-0E3B59E3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0" y="576000"/>
            <a:ext cx="5078814" cy="14336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5CA661C-5EC6-43E2-A4AC-41426BEE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14" y="1804889"/>
            <a:ext cx="3350180" cy="4095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4E57FCC-8DF5-4A13-9354-E5483BCD5BE4}"/>
              </a:ext>
            </a:extLst>
          </p:cNvPr>
          <p:cNvSpPr txBox="1"/>
          <p:nvPr/>
        </p:nvSpPr>
        <p:spPr>
          <a:xfrm>
            <a:off x="1011716" y="1868981"/>
            <a:ext cx="852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Lees het artikel uit bronnen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0F081D-0182-4D1B-A491-260C0023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274" y="1838470"/>
            <a:ext cx="1695450" cy="9239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D510C0-CD00-4552-813F-B6F0A1BC3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466" y="2718908"/>
            <a:ext cx="1254389" cy="22724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BEFFAF7-04FC-41F7-8F40-B6C3A231F375}"/>
              </a:ext>
            </a:extLst>
          </p:cNvPr>
          <p:cNvSpPr txBox="1"/>
          <p:nvPr/>
        </p:nvSpPr>
        <p:spPr>
          <a:xfrm>
            <a:off x="1011716" y="3429000"/>
            <a:ext cx="8780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Opdracht 1</a:t>
            </a:r>
          </a:p>
          <a:p>
            <a:pPr marL="342900" indent="-342900">
              <a:buAutoNum type="arabicPeriod"/>
            </a:pPr>
            <a:r>
              <a:rPr lang="nl-NL" sz="2400" dirty="0"/>
              <a:t>Wat dient een bodemscan voor?</a:t>
            </a:r>
          </a:p>
          <a:p>
            <a:pPr marL="342900" indent="-342900">
              <a:buAutoNum type="arabicPeriod"/>
            </a:pPr>
            <a:r>
              <a:rPr lang="nl-NL" sz="2400" dirty="0"/>
              <a:t>Waar gebruik je een taakkaart voor?</a:t>
            </a:r>
          </a:p>
          <a:p>
            <a:pPr marL="342900" indent="-342900">
              <a:buAutoNum type="arabicPeriod"/>
            </a:pPr>
            <a:r>
              <a:rPr lang="nl-NL" sz="2400" dirty="0"/>
              <a:t>Wat is de noodzaak van gewas-</a:t>
            </a:r>
            <a:r>
              <a:rPr lang="nl-NL" sz="2400" dirty="0" err="1"/>
              <a:t>sensing</a:t>
            </a:r>
            <a:endParaRPr lang="nl-NL" sz="2400" dirty="0"/>
          </a:p>
          <a:p>
            <a:r>
              <a:rPr lang="nl-NL" sz="2400" dirty="0"/>
              <a:t>Opdracht 2</a:t>
            </a:r>
          </a:p>
          <a:p>
            <a:r>
              <a:rPr lang="nl-NL" sz="2400" dirty="0"/>
              <a:t>Maak een verslagje over wat Ezendam levert voor Boomteelt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83E4226-4037-1056-A797-B93F06A7C298}"/>
              </a:ext>
            </a:extLst>
          </p:cNvPr>
          <p:cNvSpPr txBox="1"/>
          <p:nvPr/>
        </p:nvSpPr>
        <p:spPr>
          <a:xfrm>
            <a:off x="766770" y="740116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</p:txBody>
      </p:sp>
    </p:spTree>
    <p:extLst>
      <p:ext uri="{BB962C8B-B14F-4D97-AF65-F5344CB8AC3E}">
        <p14:creationId xmlns:p14="http://schemas.microsoft.com/office/powerpoint/2010/main" val="372485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6B84B7-E60B-48EA-87E0-23E69A61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09" y="1020096"/>
            <a:ext cx="7485149" cy="51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399549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is precisielandbouw nou eigenlijk?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Precisielandbouw is het op het juiste moment op de juiste plek toepassen van de juiste teeltmaatregel.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Beslissingen worden genomen op basis van harde feiten (data) in plaats van op gevoel.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Wie de data juist interpreteert, realiseert een hogere productie van zijn land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Die kan ook nog eens flink besparen op meststoffen, water en gewasbeschermingsmiddelen.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is milieuvriendelijker want bemesten op de vierkante meter, schimmels bestrijden per individuele plant. 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90D342-DA3B-4C94-8914-D8DCA5D3B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200" y="1004119"/>
            <a:ext cx="21240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EB0DBC9C-8F31-4C5D-ACB8-FB45B5E817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7909" y="1213976"/>
            <a:ext cx="8694517" cy="48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4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de 3 hoofdonderdelen: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F85CA1-2827-4345-8308-C725A6C5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5" y="951461"/>
            <a:ext cx="11636478" cy="526208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23E96C7-AE93-463D-9A46-2F757472D2C7}"/>
              </a:ext>
            </a:extLst>
          </p:cNvPr>
          <p:cNvSpPr txBox="1"/>
          <p:nvPr/>
        </p:nvSpPr>
        <p:spPr>
          <a:xfrm>
            <a:off x="995173" y="1318492"/>
            <a:ext cx="10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2606B07-E246-4E3E-A3E9-E17B78522B83}"/>
              </a:ext>
            </a:extLst>
          </p:cNvPr>
          <p:cNvSpPr txBox="1"/>
          <p:nvPr/>
        </p:nvSpPr>
        <p:spPr>
          <a:xfrm>
            <a:off x="4376070" y="2606517"/>
            <a:ext cx="10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0E54558-7933-4D38-AC6C-1229B5726426}"/>
              </a:ext>
            </a:extLst>
          </p:cNvPr>
          <p:cNvSpPr txBox="1"/>
          <p:nvPr/>
        </p:nvSpPr>
        <p:spPr>
          <a:xfrm>
            <a:off x="9855440" y="1964823"/>
            <a:ext cx="10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53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Precisielandbouw omvat de onderstaande kenmerken: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Plaatsbepaling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Metingen aan bodem, gewas en klimaat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Analyse en combineren van metingen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Taken maken en (variabele) toepassingen uitvoeren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Toepassingen evalueren (gecombineerd met oogstdata)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Seizoens</a:t>
            </a:r>
            <a:r>
              <a:rPr lang="nl-NL" sz="2400" dirty="0"/>
              <a:t> analyse en strategie bepaling volgend seizoen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73F0F53-EC97-4DEA-BEB2-C256E19B1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03" y="4497251"/>
            <a:ext cx="1873493" cy="18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in een grafiek: 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C0AE059-7A8B-4C23-AB14-7146CED1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91" y="1236248"/>
            <a:ext cx="8551219" cy="51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10847781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Grondbewerking</a:t>
            </a:r>
          </a:p>
          <a:p>
            <a:r>
              <a:rPr lang="nl-NL" sz="2400" dirty="0"/>
              <a:t>Voordat we de grond bewerken moet we eerst de bodem in kaart brengen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3B302775-B75F-463B-A49F-8F13E228E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0477" y="2113628"/>
            <a:ext cx="7929717" cy="44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DE8CB0A-ADAB-447E-B406-3043602AD028}"/>
              </a:ext>
            </a:extLst>
          </p:cNvPr>
          <p:cNvSpPr/>
          <p:nvPr/>
        </p:nvSpPr>
        <p:spPr>
          <a:xfrm>
            <a:off x="1127909" y="472955"/>
            <a:ext cx="8694517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Les 5  Precisielandbouw </a:t>
            </a:r>
          </a:p>
          <a:p>
            <a:endParaRPr lang="nl-NL" sz="2400" dirty="0"/>
          </a:p>
          <a:p>
            <a:r>
              <a:rPr lang="nl-NL" sz="2400" dirty="0"/>
              <a:t>Deze les kijken we met name naar de start van de teelt en hoe precessielandbouw ons daarbij kan helpen……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5A95C2-589F-43EE-8E49-470B25A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91" y="118652"/>
            <a:ext cx="1081504" cy="7086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8566E6A-8E37-47D1-A915-15B88343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34" y="1993160"/>
            <a:ext cx="4066560" cy="43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FE22F-062F-4228-9E2D-D7BFACEAD89F}">
  <ds:schemaRefs>
    <ds:schemaRef ds:uri="http://purl.org/dc/dcmitype/"/>
    <ds:schemaRef ds:uri="915d7cad-3e71-4cea-95bb-ac32222adf06"/>
    <ds:schemaRef ds:uri="http://purl.org/dc/terms/"/>
    <ds:schemaRef ds:uri="82ac19c3-1cff-4f70-a585-2de21a3866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9AB869-7BFC-4884-83FD-658D1B317CAB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2631</TotalTime>
  <Words>579</Words>
  <Application>Microsoft Office PowerPoint</Application>
  <PresentationFormat>Breedbeeld</PresentationFormat>
  <Paragraphs>396</Paragraphs>
  <Slides>19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184</cp:revision>
  <dcterms:created xsi:type="dcterms:W3CDTF">2019-11-11T11:58:32Z</dcterms:created>
  <dcterms:modified xsi:type="dcterms:W3CDTF">2023-02-08T14:14:25Z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